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6"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 SUPRAJA" initials="KS" lastIdx="1" clrIdx="0">
    <p:extLst>
      <p:ext uri="{19B8F6BF-5375-455C-9EA6-DF929625EA0E}">
        <p15:presenceInfo xmlns:p15="http://schemas.microsoft.com/office/powerpoint/2012/main" userId="S::20010113427.KSUPRAJA@cse.reva.edu.in::d37c0ebd-fd9d-4e39-bf1e-8450bfcd021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206" autoAdjust="0"/>
    <p:restoredTop sz="94660"/>
  </p:normalViewPr>
  <p:slideViewPr>
    <p:cSldViewPr snapToGrid="0">
      <p:cViewPr varScale="1">
        <p:scale>
          <a:sx n="85" d="100"/>
          <a:sy n="85" d="100"/>
        </p:scale>
        <p:origin x="108"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jpe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6B71CBA-BC1A-4990-9E24-396B225E01BF}" type="datetimeFigureOut">
              <a:rPr lang="en-IN" smtClean="0"/>
              <a:t>13-11-2021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E2221DE-3322-4E3B-B77A-1269EAB70C1C}" type="slidenum">
              <a:rPr lang="en-IN" smtClean="0"/>
              <a:t>‹#›</a:t>
            </a:fld>
            <a:endParaRPr lang="en-IN"/>
          </a:p>
        </p:txBody>
      </p:sp>
    </p:spTree>
    <p:extLst>
      <p:ext uri="{BB962C8B-B14F-4D97-AF65-F5344CB8AC3E}">
        <p14:creationId xmlns:p14="http://schemas.microsoft.com/office/powerpoint/2010/main" val="10637926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B71CBA-BC1A-4990-9E24-396B225E01BF}" type="datetimeFigureOut">
              <a:rPr lang="en-IN" smtClean="0"/>
              <a:t>13-11-2021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E2221DE-3322-4E3B-B77A-1269EAB70C1C}" type="slidenum">
              <a:rPr lang="en-IN" smtClean="0"/>
              <a:t>‹#›</a:t>
            </a:fld>
            <a:endParaRPr lang="en-IN"/>
          </a:p>
        </p:txBody>
      </p:sp>
    </p:spTree>
    <p:extLst>
      <p:ext uri="{BB962C8B-B14F-4D97-AF65-F5344CB8AC3E}">
        <p14:creationId xmlns:p14="http://schemas.microsoft.com/office/powerpoint/2010/main" val="19411756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B71CBA-BC1A-4990-9E24-396B225E01BF}" type="datetimeFigureOut">
              <a:rPr lang="en-IN" smtClean="0"/>
              <a:t>13-11-2021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E2221DE-3322-4E3B-B77A-1269EAB70C1C}"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451517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B71CBA-BC1A-4990-9E24-396B225E01BF}" type="datetimeFigureOut">
              <a:rPr lang="en-IN" smtClean="0"/>
              <a:t>13-11-2021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E2221DE-3322-4E3B-B77A-1269EAB70C1C}" type="slidenum">
              <a:rPr lang="en-IN" smtClean="0"/>
              <a:t>‹#›</a:t>
            </a:fld>
            <a:endParaRPr lang="en-IN"/>
          </a:p>
        </p:txBody>
      </p:sp>
    </p:spTree>
    <p:extLst>
      <p:ext uri="{BB962C8B-B14F-4D97-AF65-F5344CB8AC3E}">
        <p14:creationId xmlns:p14="http://schemas.microsoft.com/office/powerpoint/2010/main" val="35765030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B71CBA-BC1A-4990-9E24-396B225E01BF}" type="datetimeFigureOut">
              <a:rPr lang="en-IN" smtClean="0"/>
              <a:t>13-11-2021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E2221DE-3322-4E3B-B77A-1269EAB70C1C}"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6681564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B71CBA-BC1A-4990-9E24-396B225E01BF}" type="datetimeFigureOut">
              <a:rPr lang="en-IN" smtClean="0"/>
              <a:t>13-11-2021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E2221DE-3322-4E3B-B77A-1269EAB70C1C}" type="slidenum">
              <a:rPr lang="en-IN" smtClean="0"/>
              <a:t>‹#›</a:t>
            </a:fld>
            <a:endParaRPr lang="en-IN"/>
          </a:p>
        </p:txBody>
      </p:sp>
    </p:spTree>
    <p:extLst>
      <p:ext uri="{BB962C8B-B14F-4D97-AF65-F5344CB8AC3E}">
        <p14:creationId xmlns:p14="http://schemas.microsoft.com/office/powerpoint/2010/main" val="9785920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B71CBA-BC1A-4990-9E24-396B225E01BF}" type="datetimeFigureOut">
              <a:rPr lang="en-IN" smtClean="0"/>
              <a:t>13-11-2021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E2221DE-3322-4E3B-B77A-1269EAB70C1C}" type="slidenum">
              <a:rPr lang="en-IN" smtClean="0"/>
              <a:t>‹#›</a:t>
            </a:fld>
            <a:endParaRPr lang="en-IN"/>
          </a:p>
        </p:txBody>
      </p:sp>
    </p:spTree>
    <p:extLst>
      <p:ext uri="{BB962C8B-B14F-4D97-AF65-F5344CB8AC3E}">
        <p14:creationId xmlns:p14="http://schemas.microsoft.com/office/powerpoint/2010/main" val="10253736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B71CBA-BC1A-4990-9E24-396B225E01BF}" type="datetimeFigureOut">
              <a:rPr lang="en-IN" smtClean="0"/>
              <a:t>13-11-2021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E2221DE-3322-4E3B-B77A-1269EAB70C1C}" type="slidenum">
              <a:rPr lang="en-IN" smtClean="0"/>
              <a:t>‹#›</a:t>
            </a:fld>
            <a:endParaRPr lang="en-IN"/>
          </a:p>
        </p:txBody>
      </p:sp>
    </p:spTree>
    <p:extLst>
      <p:ext uri="{BB962C8B-B14F-4D97-AF65-F5344CB8AC3E}">
        <p14:creationId xmlns:p14="http://schemas.microsoft.com/office/powerpoint/2010/main" val="42310561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B71CBA-BC1A-4990-9E24-396B225E01BF}" type="datetimeFigureOut">
              <a:rPr lang="en-IN" smtClean="0"/>
              <a:t>13-11-2021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E2221DE-3322-4E3B-B77A-1269EAB70C1C}" type="slidenum">
              <a:rPr lang="en-IN" smtClean="0"/>
              <a:t>‹#›</a:t>
            </a:fld>
            <a:endParaRPr lang="en-IN"/>
          </a:p>
        </p:txBody>
      </p:sp>
    </p:spTree>
    <p:extLst>
      <p:ext uri="{BB962C8B-B14F-4D97-AF65-F5344CB8AC3E}">
        <p14:creationId xmlns:p14="http://schemas.microsoft.com/office/powerpoint/2010/main" val="37364819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B71CBA-BC1A-4990-9E24-396B225E01BF}" type="datetimeFigureOut">
              <a:rPr lang="en-IN" smtClean="0"/>
              <a:t>13-11-2021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E2221DE-3322-4E3B-B77A-1269EAB70C1C}" type="slidenum">
              <a:rPr lang="en-IN" smtClean="0"/>
              <a:t>‹#›</a:t>
            </a:fld>
            <a:endParaRPr lang="en-IN"/>
          </a:p>
        </p:txBody>
      </p:sp>
    </p:spTree>
    <p:extLst>
      <p:ext uri="{BB962C8B-B14F-4D97-AF65-F5344CB8AC3E}">
        <p14:creationId xmlns:p14="http://schemas.microsoft.com/office/powerpoint/2010/main" val="214128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B71CBA-BC1A-4990-9E24-396B225E01BF}" type="datetimeFigureOut">
              <a:rPr lang="en-IN" smtClean="0"/>
              <a:t>13-11-2021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E2221DE-3322-4E3B-B77A-1269EAB70C1C}" type="slidenum">
              <a:rPr lang="en-IN" smtClean="0"/>
              <a:t>‹#›</a:t>
            </a:fld>
            <a:endParaRPr lang="en-IN"/>
          </a:p>
        </p:txBody>
      </p:sp>
    </p:spTree>
    <p:extLst>
      <p:ext uri="{BB962C8B-B14F-4D97-AF65-F5344CB8AC3E}">
        <p14:creationId xmlns:p14="http://schemas.microsoft.com/office/powerpoint/2010/main" val="39316723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B71CBA-BC1A-4990-9E24-396B225E01BF}" type="datetimeFigureOut">
              <a:rPr lang="en-IN" smtClean="0"/>
              <a:t>13-11-2021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E2221DE-3322-4E3B-B77A-1269EAB70C1C}" type="slidenum">
              <a:rPr lang="en-IN" smtClean="0"/>
              <a:t>‹#›</a:t>
            </a:fld>
            <a:endParaRPr lang="en-IN"/>
          </a:p>
        </p:txBody>
      </p:sp>
    </p:spTree>
    <p:extLst>
      <p:ext uri="{BB962C8B-B14F-4D97-AF65-F5344CB8AC3E}">
        <p14:creationId xmlns:p14="http://schemas.microsoft.com/office/powerpoint/2010/main" val="2615960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B71CBA-BC1A-4990-9E24-396B225E01BF}" type="datetimeFigureOut">
              <a:rPr lang="en-IN" smtClean="0"/>
              <a:t>13-11-2021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E2221DE-3322-4E3B-B77A-1269EAB70C1C}" type="slidenum">
              <a:rPr lang="en-IN" smtClean="0"/>
              <a:t>‹#›</a:t>
            </a:fld>
            <a:endParaRPr lang="en-IN"/>
          </a:p>
        </p:txBody>
      </p:sp>
    </p:spTree>
    <p:extLst>
      <p:ext uri="{BB962C8B-B14F-4D97-AF65-F5344CB8AC3E}">
        <p14:creationId xmlns:p14="http://schemas.microsoft.com/office/powerpoint/2010/main" val="3574535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B71CBA-BC1A-4990-9E24-396B225E01BF}" type="datetimeFigureOut">
              <a:rPr lang="en-IN" smtClean="0"/>
              <a:t>13-11-2021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E2221DE-3322-4E3B-B77A-1269EAB70C1C}" type="slidenum">
              <a:rPr lang="en-IN" smtClean="0"/>
              <a:t>‹#›</a:t>
            </a:fld>
            <a:endParaRPr lang="en-IN"/>
          </a:p>
        </p:txBody>
      </p:sp>
    </p:spTree>
    <p:extLst>
      <p:ext uri="{BB962C8B-B14F-4D97-AF65-F5344CB8AC3E}">
        <p14:creationId xmlns:p14="http://schemas.microsoft.com/office/powerpoint/2010/main" val="32723778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B71CBA-BC1A-4990-9E24-396B225E01BF}" type="datetimeFigureOut">
              <a:rPr lang="en-IN" smtClean="0"/>
              <a:t>13-11-2021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E2221DE-3322-4E3B-B77A-1269EAB70C1C}" type="slidenum">
              <a:rPr lang="en-IN" smtClean="0"/>
              <a:t>‹#›</a:t>
            </a:fld>
            <a:endParaRPr lang="en-IN"/>
          </a:p>
        </p:txBody>
      </p:sp>
    </p:spTree>
    <p:extLst>
      <p:ext uri="{BB962C8B-B14F-4D97-AF65-F5344CB8AC3E}">
        <p14:creationId xmlns:p14="http://schemas.microsoft.com/office/powerpoint/2010/main" val="20528011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B71CBA-BC1A-4990-9E24-396B225E01BF}" type="datetimeFigureOut">
              <a:rPr lang="en-IN" smtClean="0"/>
              <a:t>13-11-2021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E2221DE-3322-4E3B-B77A-1269EAB70C1C}" type="slidenum">
              <a:rPr lang="en-IN" smtClean="0"/>
              <a:t>‹#›</a:t>
            </a:fld>
            <a:endParaRPr lang="en-IN"/>
          </a:p>
        </p:txBody>
      </p:sp>
    </p:spTree>
    <p:extLst>
      <p:ext uri="{BB962C8B-B14F-4D97-AF65-F5344CB8AC3E}">
        <p14:creationId xmlns:p14="http://schemas.microsoft.com/office/powerpoint/2010/main" val="34076042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26B71CBA-BC1A-4990-9E24-396B225E01BF}" type="datetimeFigureOut">
              <a:rPr lang="en-IN" smtClean="0"/>
              <a:t>13-11-2021</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0E2221DE-3322-4E3B-B77A-1269EAB70C1C}" type="slidenum">
              <a:rPr lang="en-IN" smtClean="0"/>
              <a:t>‹#›</a:t>
            </a:fld>
            <a:endParaRPr lang="en-IN"/>
          </a:p>
        </p:txBody>
      </p:sp>
    </p:spTree>
    <p:extLst>
      <p:ext uri="{BB962C8B-B14F-4D97-AF65-F5344CB8AC3E}">
        <p14:creationId xmlns:p14="http://schemas.microsoft.com/office/powerpoint/2010/main" val="14436106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1DE63-AB01-4B08-B3BE-385AC52C3CE9}"/>
              </a:ext>
            </a:extLst>
          </p:cNvPr>
          <p:cNvSpPr>
            <a:spLocks noGrp="1"/>
          </p:cNvSpPr>
          <p:nvPr>
            <p:ph type="ctrTitle"/>
          </p:nvPr>
        </p:nvSpPr>
        <p:spPr>
          <a:xfrm>
            <a:off x="1507067" y="2065867"/>
            <a:ext cx="7766936" cy="2173111"/>
          </a:xfrm>
        </p:spPr>
        <p:txBody>
          <a:bodyPr/>
          <a:lstStyle/>
          <a:p>
            <a:pPr algn="l"/>
            <a:r>
              <a:rPr lang="en-US" u="sng" dirty="0">
                <a:solidFill>
                  <a:schemeClr val="accent5"/>
                </a:solidFill>
              </a:rPr>
              <a:t>Amma Blood Bank  </a:t>
            </a:r>
            <a:endParaRPr lang="en-IN" u="sng" dirty="0">
              <a:solidFill>
                <a:schemeClr val="accent5"/>
              </a:solidFill>
            </a:endParaRPr>
          </a:p>
        </p:txBody>
      </p:sp>
      <p:sp>
        <p:nvSpPr>
          <p:cNvPr id="3" name="Subtitle 2">
            <a:extLst>
              <a:ext uri="{FF2B5EF4-FFF2-40B4-BE49-F238E27FC236}">
                <a16:creationId xmlns:a16="http://schemas.microsoft.com/office/drawing/2014/main" id="{8094FD82-0244-43F7-BFD1-900BA7469AF9}"/>
              </a:ext>
            </a:extLst>
          </p:cNvPr>
          <p:cNvSpPr>
            <a:spLocks noGrp="1"/>
          </p:cNvSpPr>
          <p:nvPr>
            <p:ph type="subTitle" idx="1"/>
          </p:nvPr>
        </p:nvSpPr>
        <p:spPr>
          <a:xfrm>
            <a:off x="1507067" y="2771422"/>
            <a:ext cx="7766936" cy="3640667"/>
          </a:xfrm>
        </p:spPr>
        <p:txBody>
          <a:bodyPr>
            <a:normAutofit/>
          </a:bodyPr>
          <a:lstStyle/>
          <a:p>
            <a:pPr lvl="1"/>
            <a:endParaRPr lang="en-US" b="1" dirty="0">
              <a:latin typeface="Cambria Math" panose="02040503050406030204" pitchFamily="18" charset="0"/>
              <a:ea typeface="Cambria Math" panose="02040503050406030204" pitchFamily="18" charset="0"/>
            </a:endParaRPr>
          </a:p>
          <a:p>
            <a:pPr lvl="1" algn="r"/>
            <a:endParaRPr lang="en-US" b="1" dirty="0">
              <a:latin typeface="Cambria Math" panose="02040503050406030204" pitchFamily="18" charset="0"/>
              <a:ea typeface="Cambria Math" panose="02040503050406030204" pitchFamily="18" charset="0"/>
            </a:endParaRPr>
          </a:p>
        </p:txBody>
      </p:sp>
      <p:pic>
        <p:nvPicPr>
          <p:cNvPr id="3074" name="Picture 2" descr="Amma Blood Donation &amp; Donar -">
            <a:extLst>
              <a:ext uri="{FF2B5EF4-FFF2-40B4-BE49-F238E27FC236}">
                <a16:creationId xmlns:a16="http://schemas.microsoft.com/office/drawing/2014/main" id="{BEF9F010-44AA-4EED-8E7B-5913B53D93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97300" y="445911"/>
            <a:ext cx="2095500" cy="809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36109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E97E5-DCF9-4519-8434-140FAA964C7B}"/>
              </a:ext>
            </a:extLst>
          </p:cNvPr>
          <p:cNvSpPr>
            <a:spLocks noGrp="1"/>
          </p:cNvSpPr>
          <p:nvPr>
            <p:ph type="title"/>
          </p:nvPr>
        </p:nvSpPr>
        <p:spPr>
          <a:xfrm>
            <a:off x="4673599" y="812801"/>
            <a:ext cx="4600403" cy="860400"/>
          </a:xfrm>
        </p:spPr>
        <p:txBody>
          <a:bodyPr>
            <a:normAutofit/>
          </a:bodyPr>
          <a:lstStyle/>
          <a:p>
            <a:r>
              <a:rPr lang="en-US" dirty="0"/>
              <a:t>THANK YOU</a:t>
            </a:r>
            <a:endParaRPr lang="en-IN" dirty="0"/>
          </a:p>
        </p:txBody>
      </p:sp>
      <p:sp>
        <p:nvSpPr>
          <p:cNvPr id="3" name="Text Placeholder 2">
            <a:extLst>
              <a:ext uri="{FF2B5EF4-FFF2-40B4-BE49-F238E27FC236}">
                <a16:creationId xmlns:a16="http://schemas.microsoft.com/office/drawing/2014/main" id="{4B63F428-84B3-415B-8CA0-AB96E48FBED0}"/>
              </a:ext>
            </a:extLst>
          </p:cNvPr>
          <p:cNvSpPr>
            <a:spLocks noGrp="1"/>
          </p:cNvSpPr>
          <p:nvPr>
            <p:ph type="body" idx="1"/>
          </p:nvPr>
        </p:nvSpPr>
        <p:spPr>
          <a:xfrm>
            <a:off x="5915377" y="3206044"/>
            <a:ext cx="666045" cy="474134"/>
          </a:xfrm>
        </p:spPr>
        <p:txBody>
          <a:bodyPr/>
          <a:lstStyle/>
          <a:p>
            <a:endParaRPr lang="en-IN" dirty="0"/>
          </a:p>
        </p:txBody>
      </p:sp>
      <p:pic>
        <p:nvPicPr>
          <p:cNvPr id="2050" name="Picture 2" descr="20 Blood Drive Slogans Illustrations &amp; Clip Art - iStock">
            <a:extLst>
              <a:ext uri="{FF2B5EF4-FFF2-40B4-BE49-F238E27FC236}">
                <a16:creationId xmlns:a16="http://schemas.microsoft.com/office/drawing/2014/main" id="{F8C69216-FAA6-4F64-8EC4-3AB480E50A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9423" y="541867"/>
            <a:ext cx="5892800" cy="52267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6347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E18CF68-250C-456F-8C06-A23DDB7A6AA1}"/>
              </a:ext>
            </a:extLst>
          </p:cNvPr>
          <p:cNvSpPr>
            <a:spLocks noGrp="1"/>
          </p:cNvSpPr>
          <p:nvPr>
            <p:ph type="title"/>
          </p:nvPr>
        </p:nvSpPr>
        <p:spPr>
          <a:xfrm>
            <a:off x="1" y="609600"/>
            <a:ext cx="10148710" cy="5949244"/>
          </a:xfrm>
        </p:spPr>
        <p:txBody>
          <a:bodyPr/>
          <a:lstStyle/>
          <a:p>
            <a:r>
              <a:rPr lang="en-US" dirty="0"/>
              <a:t>Team </a:t>
            </a:r>
            <a:r>
              <a:rPr lang="en-US" dirty="0" err="1"/>
              <a:t>name:Visionaries</a:t>
            </a:r>
            <a:br>
              <a:rPr lang="en-US" dirty="0"/>
            </a:br>
            <a:r>
              <a:rPr lang="en-US" dirty="0"/>
              <a:t>Team members:</a:t>
            </a:r>
            <a:br>
              <a:rPr lang="en-US" dirty="0"/>
            </a:br>
            <a:br>
              <a:rPr lang="en-US" dirty="0"/>
            </a:br>
            <a:endParaRPr lang="en-IN" dirty="0"/>
          </a:p>
        </p:txBody>
      </p:sp>
      <p:pic>
        <p:nvPicPr>
          <p:cNvPr id="5" name="Picture 4">
            <a:extLst>
              <a:ext uri="{FF2B5EF4-FFF2-40B4-BE49-F238E27FC236}">
                <a16:creationId xmlns:a16="http://schemas.microsoft.com/office/drawing/2014/main" id="{B161AC68-322C-47BE-B42D-94DECF7FABC1}"/>
              </a:ext>
            </a:extLst>
          </p:cNvPr>
          <p:cNvPicPr>
            <a:picLocks noChangeAspect="1"/>
          </p:cNvPicPr>
          <p:nvPr/>
        </p:nvPicPr>
        <p:blipFill>
          <a:blip r:embed="rId2"/>
          <a:stretch>
            <a:fillRect/>
          </a:stretch>
        </p:blipFill>
        <p:spPr>
          <a:xfrm>
            <a:off x="270932" y="2263421"/>
            <a:ext cx="1648179" cy="2641601"/>
          </a:xfrm>
          <a:prstGeom prst="rect">
            <a:avLst/>
          </a:prstGeom>
        </p:spPr>
      </p:pic>
      <p:pic>
        <p:nvPicPr>
          <p:cNvPr id="6" name="Picture 5">
            <a:extLst>
              <a:ext uri="{FF2B5EF4-FFF2-40B4-BE49-F238E27FC236}">
                <a16:creationId xmlns:a16="http://schemas.microsoft.com/office/drawing/2014/main" id="{403129E3-420F-4146-81DD-8CFBC3DAAC56}"/>
              </a:ext>
            </a:extLst>
          </p:cNvPr>
          <p:cNvPicPr>
            <a:picLocks noChangeAspect="1"/>
          </p:cNvPicPr>
          <p:nvPr/>
        </p:nvPicPr>
        <p:blipFill>
          <a:blip r:embed="rId3"/>
          <a:stretch>
            <a:fillRect/>
          </a:stretch>
        </p:blipFill>
        <p:spPr>
          <a:xfrm>
            <a:off x="2685005" y="2263418"/>
            <a:ext cx="1762234" cy="2641601"/>
          </a:xfrm>
          <a:prstGeom prst="rect">
            <a:avLst/>
          </a:prstGeom>
        </p:spPr>
      </p:pic>
      <p:pic>
        <p:nvPicPr>
          <p:cNvPr id="7" name="Picture 6">
            <a:extLst>
              <a:ext uri="{FF2B5EF4-FFF2-40B4-BE49-F238E27FC236}">
                <a16:creationId xmlns:a16="http://schemas.microsoft.com/office/drawing/2014/main" id="{336E2768-44E5-4049-8A66-D7F532E939A1}"/>
              </a:ext>
            </a:extLst>
          </p:cNvPr>
          <p:cNvPicPr>
            <a:picLocks noChangeAspect="1"/>
          </p:cNvPicPr>
          <p:nvPr/>
        </p:nvPicPr>
        <p:blipFill>
          <a:blip r:embed="rId4"/>
          <a:stretch>
            <a:fillRect/>
          </a:stretch>
        </p:blipFill>
        <p:spPr>
          <a:xfrm>
            <a:off x="5074356" y="2315983"/>
            <a:ext cx="2144888" cy="2536471"/>
          </a:xfrm>
          <a:prstGeom prst="rect">
            <a:avLst/>
          </a:prstGeom>
        </p:spPr>
      </p:pic>
      <p:pic>
        <p:nvPicPr>
          <p:cNvPr id="8" name="Picture 7">
            <a:extLst>
              <a:ext uri="{FF2B5EF4-FFF2-40B4-BE49-F238E27FC236}">
                <a16:creationId xmlns:a16="http://schemas.microsoft.com/office/drawing/2014/main" id="{E6D27A1A-26A3-4310-9E88-FDA075E3E850}"/>
              </a:ext>
            </a:extLst>
          </p:cNvPr>
          <p:cNvPicPr>
            <a:picLocks noChangeAspect="1"/>
          </p:cNvPicPr>
          <p:nvPr/>
        </p:nvPicPr>
        <p:blipFill>
          <a:blip r:embed="rId5"/>
          <a:stretch>
            <a:fillRect/>
          </a:stretch>
        </p:blipFill>
        <p:spPr>
          <a:xfrm>
            <a:off x="7846361" y="2315984"/>
            <a:ext cx="2269066" cy="2589035"/>
          </a:xfrm>
          <a:prstGeom prst="rect">
            <a:avLst/>
          </a:prstGeom>
        </p:spPr>
      </p:pic>
      <p:sp>
        <p:nvSpPr>
          <p:cNvPr id="9" name="Rectangle 8">
            <a:extLst>
              <a:ext uri="{FF2B5EF4-FFF2-40B4-BE49-F238E27FC236}">
                <a16:creationId xmlns:a16="http://schemas.microsoft.com/office/drawing/2014/main" id="{0ABE381A-2401-4B87-801F-639464021728}"/>
              </a:ext>
            </a:extLst>
          </p:cNvPr>
          <p:cNvSpPr/>
          <p:nvPr/>
        </p:nvSpPr>
        <p:spPr>
          <a:xfrm>
            <a:off x="406400" y="5080000"/>
            <a:ext cx="1512711" cy="5418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K.BHUVANA</a:t>
            </a:r>
            <a:endParaRPr lang="en-IN" dirty="0"/>
          </a:p>
        </p:txBody>
      </p:sp>
      <p:sp>
        <p:nvSpPr>
          <p:cNvPr id="10" name="Rectangle 9">
            <a:extLst>
              <a:ext uri="{FF2B5EF4-FFF2-40B4-BE49-F238E27FC236}">
                <a16:creationId xmlns:a16="http://schemas.microsoft.com/office/drawing/2014/main" id="{AB651991-9EF2-4948-BFBE-DA3A6B38AA19}"/>
              </a:ext>
            </a:extLst>
          </p:cNvPr>
          <p:cNvSpPr/>
          <p:nvPr/>
        </p:nvSpPr>
        <p:spPr>
          <a:xfrm>
            <a:off x="2685005" y="5091289"/>
            <a:ext cx="1762234" cy="5305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K.SUPRAJA</a:t>
            </a:r>
            <a:endParaRPr lang="en-IN" dirty="0"/>
          </a:p>
        </p:txBody>
      </p:sp>
      <p:sp>
        <p:nvSpPr>
          <p:cNvPr id="11" name="Rectangle 10">
            <a:extLst>
              <a:ext uri="{FF2B5EF4-FFF2-40B4-BE49-F238E27FC236}">
                <a16:creationId xmlns:a16="http://schemas.microsoft.com/office/drawing/2014/main" id="{4588987F-AC68-4B59-ACF1-FAA7FE3825C2}"/>
              </a:ext>
            </a:extLst>
          </p:cNvPr>
          <p:cNvSpPr/>
          <p:nvPr/>
        </p:nvSpPr>
        <p:spPr>
          <a:xfrm>
            <a:off x="5074356" y="5163781"/>
            <a:ext cx="2144888" cy="5418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T.HARIKA</a:t>
            </a:r>
            <a:endParaRPr lang="en-IN" dirty="0"/>
          </a:p>
        </p:txBody>
      </p:sp>
      <p:sp>
        <p:nvSpPr>
          <p:cNvPr id="12" name="Rectangle 11">
            <a:extLst>
              <a:ext uri="{FF2B5EF4-FFF2-40B4-BE49-F238E27FC236}">
                <a16:creationId xmlns:a16="http://schemas.microsoft.com/office/drawing/2014/main" id="{FAA264DE-FAFA-47E2-806A-F12A4B9206B5}"/>
              </a:ext>
            </a:extLst>
          </p:cNvPr>
          <p:cNvSpPr/>
          <p:nvPr/>
        </p:nvSpPr>
        <p:spPr>
          <a:xfrm>
            <a:off x="7954189" y="5163780"/>
            <a:ext cx="2053409" cy="5418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K.DINESH</a:t>
            </a:r>
            <a:endParaRPr lang="en-IN" dirty="0"/>
          </a:p>
        </p:txBody>
      </p:sp>
    </p:spTree>
    <p:extLst>
      <p:ext uri="{BB962C8B-B14F-4D97-AF65-F5344CB8AC3E}">
        <p14:creationId xmlns:p14="http://schemas.microsoft.com/office/powerpoint/2010/main" val="1181618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7C84162-865C-46B8-8311-CBBF7A129212}"/>
              </a:ext>
            </a:extLst>
          </p:cNvPr>
          <p:cNvSpPr txBox="1"/>
          <p:nvPr/>
        </p:nvSpPr>
        <p:spPr>
          <a:xfrm>
            <a:off x="541866" y="1423995"/>
            <a:ext cx="8633177" cy="4010009"/>
          </a:xfrm>
          <a:prstGeom prst="rect">
            <a:avLst/>
          </a:prstGeom>
          <a:noFill/>
        </p:spPr>
        <p:txBody>
          <a:bodyPr wrap="square">
            <a:spAutoFit/>
          </a:bodyPr>
          <a:lstStyle/>
          <a:p>
            <a:pPr>
              <a:spcBef>
                <a:spcPts val="2400"/>
              </a:spcBef>
            </a:pPr>
            <a:r>
              <a:rPr lang="en-IN" sz="2800" b="1" kern="0" dirty="0">
                <a:solidFill>
                  <a:schemeClr val="accent5"/>
                </a:solidFill>
                <a:latin typeface="Roboto" panose="02000000000000000000" pitchFamily="2" charset="0"/>
              </a:rPr>
              <a:t>Abstract</a:t>
            </a:r>
            <a:endParaRPr lang="en-IN" sz="2800" b="1" kern="0" dirty="0">
              <a:solidFill>
                <a:schemeClr val="accent5"/>
              </a:solidFill>
              <a:effectLst/>
              <a:latin typeface="Roboto" panose="02000000000000000000" pitchFamily="2" charset="0"/>
            </a:endParaRPr>
          </a:p>
          <a:p>
            <a:pPr marL="285750" indent="-285750">
              <a:spcBef>
                <a:spcPts val="2400"/>
              </a:spcBef>
              <a:buFont typeface="Wingdings" panose="05000000000000000000" pitchFamily="2" charset="2"/>
              <a:buChar char="v"/>
            </a:pPr>
            <a:r>
              <a:rPr lang="en-IN" sz="1800" dirty="0">
                <a:effectLst/>
                <a:latin typeface="Roboto" panose="02000000000000000000" pitchFamily="2" charset="0"/>
                <a:ea typeface="Roboto" panose="02000000000000000000" pitchFamily="2" charset="0"/>
                <a:cs typeface="Roboto" panose="02000000000000000000" pitchFamily="2" charset="0"/>
              </a:rPr>
              <a:t>The objective of this application is to developing an online Blood Donation information.</a:t>
            </a:r>
          </a:p>
          <a:p>
            <a:pPr marL="342900" lvl="0" indent="-342900">
              <a:lnSpc>
                <a:spcPct val="139000"/>
              </a:lnSpc>
              <a:buFont typeface="Wingdings" panose="05000000000000000000" pitchFamily="2" charset="2"/>
              <a:buChar char=""/>
            </a:pPr>
            <a:r>
              <a:rPr lang="en-IN" sz="1800" dirty="0">
                <a:effectLst/>
                <a:latin typeface="Roboto" panose="02000000000000000000" pitchFamily="2" charset="0"/>
                <a:ea typeface="Roboto" panose="02000000000000000000" pitchFamily="2" charset="0"/>
                <a:cs typeface="Roboto" panose="02000000000000000000" pitchFamily="2" charset="0"/>
              </a:rPr>
              <a:t>This system is used for maintain whole information about donors.</a:t>
            </a:r>
          </a:p>
          <a:p>
            <a:pPr>
              <a:spcBef>
                <a:spcPts val="2400"/>
              </a:spcBef>
            </a:pPr>
            <a:r>
              <a:rPr lang="en-IN" sz="2800" b="1" kern="0" dirty="0">
                <a:solidFill>
                  <a:schemeClr val="accent5"/>
                </a:solidFill>
                <a:effectLst/>
                <a:latin typeface="Roboto" panose="02000000000000000000" pitchFamily="2" charset="0"/>
              </a:rPr>
              <a:t>Goals [objective]</a:t>
            </a:r>
          </a:p>
          <a:p>
            <a:pPr marL="285750" indent="-285750">
              <a:lnSpc>
                <a:spcPct val="139000"/>
              </a:lnSpc>
              <a:spcBef>
                <a:spcPts val="1000"/>
              </a:spcBef>
              <a:buFont typeface="Wingdings" panose="05000000000000000000" pitchFamily="2" charset="2"/>
              <a:buChar char="v"/>
            </a:pPr>
            <a:r>
              <a:rPr lang="en-IN" sz="1800" dirty="0">
                <a:effectLst/>
                <a:latin typeface="Roboto" panose="02000000000000000000" pitchFamily="2" charset="0"/>
                <a:ea typeface="Roboto" panose="02000000000000000000" pitchFamily="2" charset="0"/>
                <a:cs typeface="Roboto" panose="02000000000000000000" pitchFamily="2" charset="0"/>
              </a:rPr>
              <a:t>System makes the overall project management much easier and flexible.</a:t>
            </a:r>
          </a:p>
          <a:p>
            <a:pPr marL="285750" indent="-285750">
              <a:lnSpc>
                <a:spcPct val="139000"/>
              </a:lnSpc>
              <a:spcBef>
                <a:spcPts val="1000"/>
              </a:spcBef>
              <a:buFont typeface="Wingdings" panose="05000000000000000000" pitchFamily="2" charset="2"/>
              <a:buChar char="v"/>
            </a:pPr>
            <a:r>
              <a:rPr lang="en-IN" sz="1800" dirty="0">
                <a:effectLst/>
                <a:latin typeface="Roboto" panose="02000000000000000000" pitchFamily="2" charset="0"/>
                <a:ea typeface="Roboto" panose="02000000000000000000" pitchFamily="2" charset="0"/>
                <a:cs typeface="Roboto" panose="02000000000000000000" pitchFamily="2" charset="0"/>
              </a:rPr>
              <a:t>Uploading the latest updates, allow user to see the alerts by clicking URL.</a:t>
            </a:r>
          </a:p>
          <a:p>
            <a:pPr marL="285750" indent="-285750">
              <a:lnSpc>
                <a:spcPct val="139000"/>
              </a:lnSpc>
              <a:spcBef>
                <a:spcPts val="1000"/>
              </a:spcBef>
              <a:buFont typeface="Wingdings" panose="05000000000000000000" pitchFamily="2" charset="2"/>
              <a:buChar char="v"/>
            </a:pPr>
            <a:r>
              <a:rPr lang="en-IN" sz="1800" dirty="0">
                <a:effectLst/>
                <a:latin typeface="Roboto" panose="02000000000000000000" pitchFamily="2" charset="0"/>
                <a:ea typeface="Roboto" panose="02000000000000000000" pitchFamily="2" charset="0"/>
                <a:cs typeface="Roboto" panose="02000000000000000000" pitchFamily="2" charset="0"/>
              </a:rPr>
              <a:t>It provides the high level of security with different level of authentication</a:t>
            </a:r>
            <a:r>
              <a:rPr lang="en-IN" sz="1800" dirty="0">
                <a:solidFill>
                  <a:srgbClr val="666666"/>
                </a:solidFill>
                <a:effectLst/>
                <a:latin typeface="Roboto" panose="02000000000000000000" pitchFamily="2" charset="0"/>
                <a:ea typeface="Roboto" panose="02000000000000000000" pitchFamily="2" charset="0"/>
                <a:cs typeface="Roboto" panose="02000000000000000000" pitchFamily="2" charset="0"/>
              </a:rPr>
              <a:t>.</a:t>
            </a:r>
          </a:p>
        </p:txBody>
      </p:sp>
    </p:spTree>
    <p:extLst>
      <p:ext uri="{BB962C8B-B14F-4D97-AF65-F5344CB8AC3E}">
        <p14:creationId xmlns:p14="http://schemas.microsoft.com/office/powerpoint/2010/main" val="20621523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DB8EB64-01D0-4C9A-A8F3-5B9954020834}"/>
              </a:ext>
            </a:extLst>
          </p:cNvPr>
          <p:cNvSpPr txBox="1"/>
          <p:nvPr/>
        </p:nvSpPr>
        <p:spPr>
          <a:xfrm>
            <a:off x="835378" y="1161724"/>
            <a:ext cx="7995355" cy="4041427"/>
          </a:xfrm>
          <a:prstGeom prst="rect">
            <a:avLst/>
          </a:prstGeom>
          <a:noFill/>
        </p:spPr>
        <p:txBody>
          <a:bodyPr wrap="square">
            <a:spAutoFit/>
          </a:bodyPr>
          <a:lstStyle/>
          <a:p>
            <a:pPr>
              <a:spcBef>
                <a:spcPts val="2400"/>
              </a:spcBef>
            </a:pPr>
            <a:r>
              <a:rPr lang="en-IN" sz="2800" b="1" kern="0" dirty="0">
                <a:solidFill>
                  <a:schemeClr val="accent5"/>
                </a:solidFill>
                <a:effectLst/>
                <a:latin typeface="Roboto" panose="02000000000000000000" pitchFamily="2" charset="0"/>
              </a:rPr>
              <a:t>Working Methodology </a:t>
            </a:r>
          </a:p>
          <a:p>
            <a:pPr>
              <a:spcBef>
                <a:spcPts val="2400"/>
              </a:spcBef>
            </a:pPr>
            <a:r>
              <a:rPr lang="en-IN" sz="1800" dirty="0">
                <a:effectLst/>
                <a:latin typeface="Roboto" panose="02000000000000000000" pitchFamily="2" charset="0"/>
                <a:ea typeface="Roboto" panose="02000000000000000000" pitchFamily="2" charset="0"/>
                <a:cs typeface="Roboto" panose="02000000000000000000" pitchFamily="2" charset="0"/>
              </a:rPr>
              <a:t>The person who is willing to donate blood can register here. And  his/her data will be stored. </a:t>
            </a:r>
          </a:p>
          <a:p>
            <a:pPr>
              <a:lnSpc>
                <a:spcPct val="139000"/>
              </a:lnSpc>
              <a:spcBef>
                <a:spcPts val="1000"/>
              </a:spcBef>
            </a:pPr>
            <a:r>
              <a:rPr lang="en-IN" sz="1800" dirty="0">
                <a:effectLst/>
                <a:latin typeface="Roboto" panose="02000000000000000000" pitchFamily="2" charset="0"/>
                <a:ea typeface="Roboto" panose="02000000000000000000" pitchFamily="2" charset="0"/>
                <a:cs typeface="Roboto" panose="02000000000000000000" pitchFamily="2" charset="0"/>
              </a:rPr>
              <a:t>The person who is in need of blood can search the data and can find the members who are nearer to them and can approach them with their mobile number or mail , and now the donor can donate blood to the people who are in need of it</a:t>
            </a:r>
            <a:r>
              <a:rPr lang="en-IN" sz="1800" dirty="0">
                <a:solidFill>
                  <a:srgbClr val="666666"/>
                </a:solidFill>
                <a:effectLst/>
                <a:latin typeface="Roboto" panose="02000000000000000000" pitchFamily="2" charset="0"/>
                <a:ea typeface="Roboto" panose="02000000000000000000" pitchFamily="2" charset="0"/>
                <a:cs typeface="Roboto" panose="02000000000000000000" pitchFamily="2" charset="0"/>
              </a:rPr>
              <a:t>.</a:t>
            </a:r>
          </a:p>
          <a:p>
            <a:pPr>
              <a:lnSpc>
                <a:spcPct val="139000"/>
              </a:lnSpc>
              <a:spcBef>
                <a:spcPts val="1000"/>
              </a:spcBef>
            </a:pPr>
            <a:r>
              <a:rPr lang="en-IN" sz="1800" dirty="0">
                <a:solidFill>
                  <a:srgbClr val="666666"/>
                </a:solidFill>
                <a:effectLst/>
                <a:latin typeface="Roboto" panose="02000000000000000000" pitchFamily="2" charset="0"/>
                <a:ea typeface="Roboto" panose="02000000000000000000" pitchFamily="2" charset="0"/>
                <a:cs typeface="Roboto" panose="02000000000000000000" pitchFamily="2" charset="0"/>
              </a:rPr>
              <a:t> </a:t>
            </a:r>
          </a:p>
          <a:p>
            <a:pPr>
              <a:lnSpc>
                <a:spcPct val="139000"/>
              </a:lnSpc>
              <a:spcBef>
                <a:spcPts val="1000"/>
              </a:spcBef>
            </a:pPr>
            <a:r>
              <a:rPr lang="en-IN" sz="1800" dirty="0">
                <a:solidFill>
                  <a:srgbClr val="666666"/>
                </a:solidFill>
                <a:effectLst/>
                <a:latin typeface="Roboto" panose="02000000000000000000" pitchFamily="2" charset="0"/>
                <a:ea typeface="Roboto" panose="02000000000000000000" pitchFamily="2" charset="0"/>
                <a:cs typeface="Roboto" panose="02000000000000000000" pitchFamily="2" charset="0"/>
              </a:rPr>
              <a:t> </a:t>
            </a:r>
          </a:p>
        </p:txBody>
      </p:sp>
    </p:spTree>
    <p:extLst>
      <p:ext uri="{BB962C8B-B14F-4D97-AF65-F5344CB8AC3E}">
        <p14:creationId xmlns:p14="http://schemas.microsoft.com/office/powerpoint/2010/main" val="25459367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3484A-44F3-4650-957A-8869C2F32607}"/>
              </a:ext>
            </a:extLst>
          </p:cNvPr>
          <p:cNvSpPr>
            <a:spLocks noGrp="1"/>
          </p:cNvSpPr>
          <p:nvPr>
            <p:ph type="title"/>
          </p:nvPr>
        </p:nvSpPr>
        <p:spPr>
          <a:xfrm>
            <a:off x="677333" y="270933"/>
            <a:ext cx="8884355" cy="1873253"/>
          </a:xfrm>
        </p:spPr>
        <p:txBody>
          <a:bodyPr>
            <a:normAutofit/>
          </a:bodyPr>
          <a:lstStyle/>
          <a:p>
            <a:r>
              <a:rPr lang="en-US" sz="2800" b="1" u="sng" dirty="0">
                <a:solidFill>
                  <a:schemeClr val="accent5"/>
                </a:solidFill>
              </a:rPr>
              <a:t>Blood donor registration</a:t>
            </a:r>
            <a:br>
              <a:rPr lang="en-US" sz="2800" b="1" u="sng" dirty="0">
                <a:solidFill>
                  <a:schemeClr val="accent5"/>
                </a:solidFill>
              </a:rPr>
            </a:br>
            <a:br>
              <a:rPr lang="en-US" dirty="0">
                <a:solidFill>
                  <a:schemeClr val="accent5"/>
                </a:solidFill>
              </a:rPr>
            </a:br>
            <a:r>
              <a:rPr lang="en-US" dirty="0"/>
              <a:t>  </a:t>
            </a:r>
            <a:r>
              <a:rPr lang="en-US" dirty="0">
                <a:solidFill>
                  <a:schemeClr val="tx1"/>
                </a:solidFill>
              </a:rPr>
              <a:t>The person who wants to donate blood can click on register button it redirects the person to another page for registration process.</a:t>
            </a:r>
            <a:endParaRPr lang="en-IN" dirty="0">
              <a:solidFill>
                <a:schemeClr val="tx1"/>
              </a:solidFill>
            </a:endParaRPr>
          </a:p>
        </p:txBody>
      </p:sp>
      <p:sp>
        <p:nvSpPr>
          <p:cNvPr id="4" name="Text Placeholder 3">
            <a:extLst>
              <a:ext uri="{FF2B5EF4-FFF2-40B4-BE49-F238E27FC236}">
                <a16:creationId xmlns:a16="http://schemas.microsoft.com/office/drawing/2014/main" id="{072351EF-6830-4192-B1E1-3794BFBD99CA}"/>
              </a:ext>
            </a:extLst>
          </p:cNvPr>
          <p:cNvSpPr>
            <a:spLocks noGrp="1"/>
          </p:cNvSpPr>
          <p:nvPr>
            <p:ph type="body" sz="half" idx="2"/>
          </p:nvPr>
        </p:nvSpPr>
        <p:spPr/>
        <p:txBody>
          <a:bodyPr/>
          <a:lstStyle/>
          <a:p>
            <a:endParaRPr lang="en-IN" dirty="0"/>
          </a:p>
        </p:txBody>
      </p:sp>
      <p:pic>
        <p:nvPicPr>
          <p:cNvPr id="10" name="Content Placeholder 5">
            <a:extLst>
              <a:ext uri="{FF2B5EF4-FFF2-40B4-BE49-F238E27FC236}">
                <a16:creationId xmlns:a16="http://schemas.microsoft.com/office/drawing/2014/main" id="{925CF95F-387F-421B-BAFF-7373E07079D3}"/>
              </a:ext>
            </a:extLst>
          </p:cNvPr>
          <p:cNvPicPr>
            <a:picLocks noGrp="1" noChangeAspect="1"/>
          </p:cNvPicPr>
          <p:nvPr>
            <p:ph idx="1"/>
          </p:nvPr>
        </p:nvPicPr>
        <p:blipFill>
          <a:blip r:embed="rId2"/>
          <a:stretch>
            <a:fillRect/>
          </a:stretch>
        </p:blipFill>
        <p:spPr>
          <a:xfrm>
            <a:off x="561520" y="2660521"/>
            <a:ext cx="4513262" cy="3217331"/>
          </a:xfrm>
        </p:spPr>
      </p:pic>
      <p:pic>
        <p:nvPicPr>
          <p:cNvPr id="12" name="Picture 11">
            <a:extLst>
              <a:ext uri="{FF2B5EF4-FFF2-40B4-BE49-F238E27FC236}">
                <a16:creationId xmlns:a16="http://schemas.microsoft.com/office/drawing/2014/main" id="{FF736FF0-7A76-45FC-AD62-5E497225B218}"/>
              </a:ext>
            </a:extLst>
          </p:cNvPr>
          <p:cNvPicPr>
            <a:picLocks noChangeAspect="1"/>
          </p:cNvPicPr>
          <p:nvPr/>
        </p:nvPicPr>
        <p:blipFill>
          <a:blip r:embed="rId3"/>
          <a:stretch>
            <a:fillRect/>
          </a:stretch>
        </p:blipFill>
        <p:spPr>
          <a:xfrm>
            <a:off x="5294489" y="2660521"/>
            <a:ext cx="4047420" cy="3250749"/>
          </a:xfrm>
          <a:prstGeom prst="rect">
            <a:avLst/>
          </a:prstGeom>
        </p:spPr>
      </p:pic>
    </p:spTree>
    <p:extLst>
      <p:ext uri="{BB962C8B-B14F-4D97-AF65-F5344CB8AC3E}">
        <p14:creationId xmlns:p14="http://schemas.microsoft.com/office/powerpoint/2010/main" val="14249991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17ACE-B0C4-4E70-BCA2-A93E65918F20}"/>
              </a:ext>
            </a:extLst>
          </p:cNvPr>
          <p:cNvSpPr>
            <a:spLocks noGrp="1"/>
          </p:cNvSpPr>
          <p:nvPr>
            <p:ph type="title"/>
          </p:nvPr>
        </p:nvSpPr>
        <p:spPr>
          <a:xfrm>
            <a:off x="677684" y="496711"/>
            <a:ext cx="8596668" cy="1320800"/>
          </a:xfrm>
        </p:spPr>
        <p:txBody>
          <a:bodyPr>
            <a:normAutofit/>
          </a:bodyPr>
          <a:lstStyle/>
          <a:p>
            <a:r>
              <a:rPr lang="en-US" sz="2000" dirty="0">
                <a:solidFill>
                  <a:schemeClr val="tx1"/>
                </a:solidFill>
              </a:rPr>
              <a:t>After entering the data ,he / she can register as a blood donor by clicking submit in registration portal</a:t>
            </a:r>
            <a:endParaRPr lang="en-IN" sz="2000" dirty="0">
              <a:solidFill>
                <a:schemeClr val="tx1"/>
              </a:solidFill>
            </a:endParaRPr>
          </a:p>
        </p:txBody>
      </p:sp>
      <p:pic>
        <p:nvPicPr>
          <p:cNvPr id="6" name="Content Placeholder 5">
            <a:extLst>
              <a:ext uri="{FF2B5EF4-FFF2-40B4-BE49-F238E27FC236}">
                <a16:creationId xmlns:a16="http://schemas.microsoft.com/office/drawing/2014/main" id="{B36873AB-E2AA-48B6-BEF7-6714CA6EF4BF}"/>
              </a:ext>
            </a:extLst>
          </p:cNvPr>
          <p:cNvPicPr>
            <a:picLocks noGrp="1" noChangeAspect="1"/>
          </p:cNvPicPr>
          <p:nvPr>
            <p:ph idx="1"/>
          </p:nvPr>
        </p:nvPicPr>
        <p:blipFill>
          <a:blip r:embed="rId2"/>
          <a:stretch>
            <a:fillRect/>
          </a:stretch>
        </p:blipFill>
        <p:spPr>
          <a:xfrm>
            <a:off x="1524168" y="2160588"/>
            <a:ext cx="6903701" cy="3881437"/>
          </a:xfrm>
        </p:spPr>
      </p:pic>
    </p:spTree>
    <p:extLst>
      <p:ext uri="{BB962C8B-B14F-4D97-AF65-F5344CB8AC3E}">
        <p14:creationId xmlns:p14="http://schemas.microsoft.com/office/powerpoint/2010/main" val="32173621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4E77F-ECDD-4559-AC36-EEB9603406AE}"/>
              </a:ext>
            </a:extLst>
          </p:cNvPr>
          <p:cNvSpPr>
            <a:spLocks noGrp="1"/>
          </p:cNvSpPr>
          <p:nvPr>
            <p:ph type="title"/>
          </p:nvPr>
        </p:nvSpPr>
        <p:spPr/>
        <p:txBody>
          <a:bodyPr>
            <a:normAutofit/>
          </a:bodyPr>
          <a:lstStyle/>
          <a:p>
            <a:r>
              <a:rPr lang="en-US" sz="2000" dirty="0">
                <a:solidFill>
                  <a:schemeClr val="tx1"/>
                </a:solidFill>
              </a:rPr>
              <a:t>After successful registration of a person , the data of the person is collected under total number of registrations</a:t>
            </a:r>
            <a:r>
              <a:rPr lang="en-US" sz="1600" dirty="0"/>
              <a:t>.</a:t>
            </a:r>
            <a:endParaRPr lang="en-IN" sz="1600" dirty="0"/>
          </a:p>
        </p:txBody>
      </p:sp>
      <p:pic>
        <p:nvPicPr>
          <p:cNvPr id="5" name="Content Placeholder 4">
            <a:extLst>
              <a:ext uri="{FF2B5EF4-FFF2-40B4-BE49-F238E27FC236}">
                <a16:creationId xmlns:a16="http://schemas.microsoft.com/office/drawing/2014/main" id="{F89537EB-A8AA-4B19-A636-5FC3189A6100}"/>
              </a:ext>
            </a:extLst>
          </p:cNvPr>
          <p:cNvPicPr>
            <a:picLocks noGrp="1" noChangeAspect="1"/>
          </p:cNvPicPr>
          <p:nvPr>
            <p:ph idx="1"/>
          </p:nvPr>
        </p:nvPicPr>
        <p:blipFill>
          <a:blip r:embed="rId2"/>
          <a:stretch>
            <a:fillRect/>
          </a:stretch>
        </p:blipFill>
        <p:spPr>
          <a:xfrm>
            <a:off x="948434" y="1641299"/>
            <a:ext cx="6903701" cy="3881437"/>
          </a:xfrm>
        </p:spPr>
      </p:pic>
    </p:spTree>
    <p:extLst>
      <p:ext uri="{BB962C8B-B14F-4D97-AF65-F5344CB8AC3E}">
        <p14:creationId xmlns:p14="http://schemas.microsoft.com/office/powerpoint/2010/main" val="9555628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EB467-DA1A-4C80-8D86-FE28EB8B9DB4}"/>
              </a:ext>
            </a:extLst>
          </p:cNvPr>
          <p:cNvSpPr>
            <a:spLocks noGrp="1"/>
          </p:cNvSpPr>
          <p:nvPr>
            <p:ph type="title"/>
          </p:nvPr>
        </p:nvSpPr>
        <p:spPr>
          <a:xfrm>
            <a:off x="677334" y="191911"/>
            <a:ext cx="8596668" cy="1738489"/>
          </a:xfrm>
        </p:spPr>
        <p:txBody>
          <a:bodyPr/>
          <a:lstStyle/>
          <a:p>
            <a:r>
              <a:rPr lang="en-US" u="sng" dirty="0">
                <a:solidFill>
                  <a:schemeClr val="accent5"/>
                </a:solidFill>
              </a:rPr>
              <a:t>Search</a:t>
            </a:r>
            <a:r>
              <a:rPr lang="en-US" sz="1600" u="sng" dirty="0">
                <a:solidFill>
                  <a:schemeClr val="accent5"/>
                </a:solidFill>
              </a:rPr>
              <a:t> </a:t>
            </a:r>
            <a:r>
              <a:rPr lang="en-US" sz="1600" dirty="0"/>
              <a:t>    </a:t>
            </a:r>
            <a:br>
              <a:rPr lang="en-US" sz="1600" dirty="0"/>
            </a:br>
            <a:r>
              <a:rPr lang="en-US" sz="1600" dirty="0"/>
              <a:t>	</a:t>
            </a:r>
            <a:r>
              <a:rPr lang="en-US" sz="2000" dirty="0">
                <a:solidFill>
                  <a:schemeClr val="tx1"/>
                </a:solidFill>
              </a:rPr>
              <a:t>The people who are in need of blood can search for the people near them , who has registered as a donor and can save the lives of the people.</a:t>
            </a:r>
            <a:endParaRPr lang="en-IN" sz="2000" dirty="0">
              <a:solidFill>
                <a:schemeClr val="tx1"/>
              </a:solidFill>
            </a:endParaRPr>
          </a:p>
        </p:txBody>
      </p:sp>
      <p:pic>
        <p:nvPicPr>
          <p:cNvPr id="5" name="Content Placeholder 4">
            <a:extLst>
              <a:ext uri="{FF2B5EF4-FFF2-40B4-BE49-F238E27FC236}">
                <a16:creationId xmlns:a16="http://schemas.microsoft.com/office/drawing/2014/main" id="{44C2BE68-44EF-4081-8E43-3C6F0D9572E9}"/>
              </a:ext>
            </a:extLst>
          </p:cNvPr>
          <p:cNvPicPr>
            <a:picLocks noGrp="1" noChangeAspect="1"/>
          </p:cNvPicPr>
          <p:nvPr>
            <p:ph idx="1"/>
          </p:nvPr>
        </p:nvPicPr>
        <p:blipFill>
          <a:blip r:embed="rId2"/>
          <a:stretch>
            <a:fillRect/>
          </a:stretch>
        </p:blipFill>
        <p:spPr>
          <a:xfrm>
            <a:off x="541868" y="2160588"/>
            <a:ext cx="7886002" cy="4014434"/>
          </a:xfrm>
        </p:spPr>
      </p:pic>
    </p:spTree>
    <p:extLst>
      <p:ext uri="{BB962C8B-B14F-4D97-AF65-F5344CB8AC3E}">
        <p14:creationId xmlns:p14="http://schemas.microsoft.com/office/powerpoint/2010/main" val="11637347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664F9A3-0808-4245-8C82-ECBFC1749F38}"/>
              </a:ext>
            </a:extLst>
          </p:cNvPr>
          <p:cNvSpPr>
            <a:spLocks noGrp="1"/>
          </p:cNvSpPr>
          <p:nvPr>
            <p:ph type="title"/>
          </p:nvPr>
        </p:nvSpPr>
        <p:spPr>
          <a:xfrm>
            <a:off x="677335" y="395111"/>
            <a:ext cx="8596668" cy="1636889"/>
          </a:xfrm>
        </p:spPr>
        <p:txBody>
          <a:bodyPr/>
          <a:lstStyle/>
          <a:p>
            <a:r>
              <a:rPr lang="en-US" dirty="0">
                <a:solidFill>
                  <a:schemeClr val="accent5"/>
                </a:solidFill>
              </a:rPr>
              <a:t>Donate your blood for a reason,</a:t>
            </a:r>
            <a:br>
              <a:rPr lang="en-US" dirty="0">
                <a:solidFill>
                  <a:schemeClr val="accent5"/>
                </a:solidFill>
              </a:rPr>
            </a:br>
            <a:r>
              <a:rPr lang="en-US" dirty="0">
                <a:solidFill>
                  <a:schemeClr val="accent5"/>
                </a:solidFill>
              </a:rPr>
              <a:t>let reason to be life</a:t>
            </a:r>
            <a:endParaRPr lang="en-IN" dirty="0">
              <a:solidFill>
                <a:schemeClr val="accent5"/>
              </a:solidFill>
            </a:endParaRPr>
          </a:p>
        </p:txBody>
      </p:sp>
      <p:sp>
        <p:nvSpPr>
          <p:cNvPr id="5" name="Text Placeholder 4">
            <a:extLst>
              <a:ext uri="{FF2B5EF4-FFF2-40B4-BE49-F238E27FC236}">
                <a16:creationId xmlns:a16="http://schemas.microsoft.com/office/drawing/2014/main" id="{1F6B2890-3316-4879-B00A-C7DAB7B7C656}"/>
              </a:ext>
            </a:extLst>
          </p:cNvPr>
          <p:cNvSpPr>
            <a:spLocks noGrp="1"/>
          </p:cNvSpPr>
          <p:nvPr>
            <p:ph type="body" idx="1"/>
          </p:nvPr>
        </p:nvSpPr>
        <p:spPr>
          <a:xfrm>
            <a:off x="2359378" y="4100689"/>
            <a:ext cx="4876800" cy="1600200"/>
          </a:xfrm>
        </p:spPr>
        <p:txBody>
          <a:bodyPr/>
          <a:lstStyle/>
          <a:p>
            <a:endParaRPr lang="en-IN" dirty="0"/>
          </a:p>
        </p:txBody>
      </p:sp>
      <p:pic>
        <p:nvPicPr>
          <p:cNvPr id="1026" name="Picture 2" descr="Full Form Of Blood || Blood Full Form - YouTube">
            <a:extLst>
              <a:ext uri="{FF2B5EF4-FFF2-40B4-BE49-F238E27FC236}">
                <a16:creationId xmlns:a16="http://schemas.microsoft.com/office/drawing/2014/main" id="{7639F0BC-7673-4E0B-8101-E5E91ED8F8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7467" y="2288823"/>
            <a:ext cx="7524750" cy="38410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264678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76</TotalTime>
  <Words>287</Words>
  <Application>Microsoft Office PowerPoint</Application>
  <PresentationFormat>Widescreen</PresentationFormat>
  <Paragraphs>24</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Cambria Math</vt:lpstr>
      <vt:lpstr>Roboto</vt:lpstr>
      <vt:lpstr>Trebuchet MS</vt:lpstr>
      <vt:lpstr>Wingdings</vt:lpstr>
      <vt:lpstr>Wingdings 3</vt:lpstr>
      <vt:lpstr>Facet</vt:lpstr>
      <vt:lpstr>Amma Blood Bank  </vt:lpstr>
      <vt:lpstr>Team name:Visionaries Team members:  </vt:lpstr>
      <vt:lpstr>PowerPoint Presentation</vt:lpstr>
      <vt:lpstr>PowerPoint Presentation</vt:lpstr>
      <vt:lpstr>Blood donor registration    The person who wants to donate blood can click on register button it redirects the person to another page for registration process.</vt:lpstr>
      <vt:lpstr>After entering the data ,he / she can register as a blood donor by clicking submit in registration portal</vt:lpstr>
      <vt:lpstr>After successful registration of a person , the data of the person is collected under total number of registrations.</vt:lpstr>
      <vt:lpstr>Search       The people who are in need of blood can search for the people near them , who has registered as a donor and can save the lives of the people.</vt:lpstr>
      <vt:lpstr>Donate your blood for a reason, let reason to be life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Amma Blood Bank  </dc:title>
  <dc:creator>K SUPRAJA</dc:creator>
  <cp:lastModifiedBy>K SUPRAJA</cp:lastModifiedBy>
  <cp:revision>2</cp:revision>
  <dcterms:created xsi:type="dcterms:W3CDTF">2021-11-13T05:14:36Z</dcterms:created>
  <dcterms:modified xsi:type="dcterms:W3CDTF">2021-11-13T08:07:02Z</dcterms:modified>
</cp:coreProperties>
</file>

<file path=docProps/thumbnail.jpeg>
</file>